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02%20FEB%202023\INGRESOS%20PARA%20GRAFICA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0559422795615304"/>
                  <c:y val="3.56412846783502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22805799355628"/>
                      <c:h val="8.64508463278091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3FC-491B-B433-F7FA02209770}"/>
                </c:ext>
              </c:extLst>
            </c:dLbl>
            <c:dLbl>
              <c:idx val="1"/>
              <c:layout>
                <c:manualLayout>
                  <c:x val="0.18897923378883827"/>
                  <c:y val="-4.70086657038106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87933748102062"/>
                      <c:h val="0.131290496912772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3FC-491B-B433-F7FA0220977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FEBRERO 2023</c:v>
                </c:pt>
                <c:pt idx="1">
                  <c:v>FEBRERO 2022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114574994.06999999</c:v>
                </c:pt>
                <c:pt idx="1">
                  <c:v>101829362.42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FC-491B-B433-F7FA02209770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FEBRERO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114574994.06999999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FC-491B-B433-F7FA02209770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FEBRERO 2022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101829362.42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FC-491B-B433-F7FA0220977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24/03/2023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24/03/2023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24/03/2023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24/03/2023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24/03/2023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24/03/2023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24/03/2023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24/03/2023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24/03/2023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24/03/2023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24/03/2023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24/03/2023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816631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FEBRERO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FEBRERO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$12,940,424.29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$11,983,861.92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$10,301,533.13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$13,837,322.68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$146,464.08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$296,719.47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$309,982.65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$309,786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$90,876,589.92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$75,401,671.81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834213"/>
              </p:ext>
            </p:extLst>
          </p:nvPr>
        </p:nvGraphicFramePr>
        <p:xfrm>
          <a:off x="107504" y="2492896"/>
          <a:ext cx="864096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2909</TotalTime>
  <Words>73</Words>
  <Application>Microsoft Office PowerPoint</Application>
  <PresentationFormat>Presentación en pantalla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160</cp:revision>
  <cp:lastPrinted>2014-06-11T16:34:47Z</cp:lastPrinted>
  <dcterms:created xsi:type="dcterms:W3CDTF">2014-03-15T02:33:31Z</dcterms:created>
  <dcterms:modified xsi:type="dcterms:W3CDTF">2023-03-24T18:44:15Z</dcterms:modified>
</cp:coreProperties>
</file>